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0.35106382978723405</c:v>
                </c:pt>
                <c:pt idx="1">
                  <c:v>0.64893617021276595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0.35106382978723405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9.3410175152172119</c:v>
                </c:pt>
                <c:pt idx="1">
                  <c:v>7.6245406155905266</c:v>
                </c:pt>
                <c:pt idx="2">
                  <c:v>8.9722550990899812</c:v>
                </c:pt>
                <c:pt idx="3">
                  <c:v>8.9010898499451585</c:v>
                </c:pt>
                <c:pt idx="4">
                  <c:v>8.2141697927257695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9.1571292585204827</c:v>
                </c:pt>
                <c:pt idx="1">
                  <c:v>7.4783958079714701</c:v>
                </c:pt>
                <c:pt idx="2">
                  <c:v>8.8723567902190119</c:v>
                </c:pt>
                <c:pt idx="3">
                  <c:v>8.8082713417254546</c:v>
                </c:pt>
                <c:pt idx="4">
                  <c:v>8.1490475982044668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B7-4285-AC64-D278A74976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B7-4285-AC64-D278A74976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6.1332592078756782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46-405D-A6D9-D50DDF6F2D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46-405D-A6D9-D50DDF6F2D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36-4333-90F5-65F84167C2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36-4333-90F5-65F84167C2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0.12962584541995081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0.43535208392408542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0.12137290607687934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1.2671158530039532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0.12137290607687845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0.43535208392408542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8.4684906185808373E-2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6.1352890145618941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0.36954933617696639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0.47889480110482641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0.13351229007861498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1.3938492930400566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0.13351229007861498</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0.47889480110482729</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4.2445366324040279E-2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6.6377331109031079</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0.69084111960358818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0.55897649781705194</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0.15583846838909921</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1.6269314148134955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0.15583846838910009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0.22356878679563685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5.6267554981620336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4.6933920236039892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7.4127890381745596</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F6-422F-9CA3-A45526284E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F6-422F-9CA3-A45526284E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24-47F4-A11A-F0D97C827B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24-47F4-A11A-F0D97C827B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0.27533424362342274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0.84328884049717434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0.23510262385970737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2.4544379087929702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0.23510262385970737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0.71559891166937906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4.6933920236039892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0.27758533751634706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0.84731766803567332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0.23622583085580651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2.4661640298603942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0.23622583085580651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0.63742559195206461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4.6851494449579416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7.4693736246933904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ED-4154-A10D-941477D44E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ED-4154-A10D-941477D44E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5C-4959-B896-FFDAFDBB3C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5C-4959-B896-FFDAFDBB3C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0.34821851702072237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0.12432849110153033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1.2979717397144768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0.12432849110152944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0.315920540727328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7.4693736246933904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8.4821177777419035</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E34-453B-909D-8A37B75FA3C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E34-453B-909D-8A37B75FA3C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98-4760-B401-2192A7DBAC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98-4760-B401-2192A7DBAC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D7-41BA-81FB-D2613FC1F3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D7-41BA-81FB-D2613FC1F3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0.10014614218844997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0.44450605341035754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0.12392496432976241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1.2937589776892002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0.12392496432976152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0.3178398820846855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8.4821177777419035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8.567178621035314</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7E-4451-8768-2E669343A7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7E-4451-8768-2E669343A7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A1-48A8-AB2E-E9D6B36A0A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A1-48A8-AB2E-E9D6B36A0A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0.24557611451847539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0.62005895753534457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0.17286780147396552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1.6454692805590376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8.6344693052795236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0.16417574503864873</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0.37475696272908721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0.10447943932870984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1.0907504661915048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0.10447943932870984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0.11451180908849423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8.9722550990899812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0.38510694486435693</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0.1269087120723098</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1.3249088791635266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0.12690871207231069</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1.210637960298655E-2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8.0948114587364373</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DA-4164-B43B-9DDC674919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DA-4164-B43B-9DDC674919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45-4360-8B74-CD33EDF630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45-4360-8B74-CD33EDF630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DF-4E1A-BA2C-9A026DCEFD3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DF-4E1A-BA2C-9A026DCEFD3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8.0082885992895161</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AF-4321-A112-405AB98D05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AF-4321-A112-405AB98D05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73-47AD-BC9D-C11B53C3AD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73-47AD-BC9D-C11B53C3AD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0.5134577474864459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0.62147371250925065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0.17326222458323581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1.808832947915807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0.1732622245832367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0.62147371250924976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0.61143248893214874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7.6245406155905266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0.22707229275622609</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7.1712547798725268E-2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0.74866878541667248</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7.1712547798725268E-2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0.25722550556633728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0.26570988419270236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8.6014309056797504</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2.3914156171939815E-2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0.32010558148138823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8.9243042839322051E-2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0.93168465687382174</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8.9243042839322939E-2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0.32010558148138735</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0.73775105244741646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7.7988942765982712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8.3083214536457923</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0.15462498769532118</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0.39976656594148441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0.11145192971937767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1.1635422728187415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0.11145192971937767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0.34207609195853905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8.5383653869566505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30-4CE4-B34A-38B61D1A6E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30-4CE4-B34A-38B61D1A6E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74-41F6-AFA8-98CECDE667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74-41F6-AFA8-98CECDE667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0.37135249453954966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0.11902104208027353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1.2425627278417339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0.11902104208027353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0.42691619056762597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0.59522773373167759</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7.9202797377128888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0.63747067614697617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0.70007044503241822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0.19517440598018521</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2.0375930008751126</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0.19517440598018432</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0.25112996182857295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8.696363169578694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0.18059010592132196</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0.40723805477340136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0.11353492494493622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1.1852884463046465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0.11353492494493622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0.31488566634217285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9.0636370348531923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8.2881599802889525</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BA-4EC7-A7C0-FEF5067623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BA-4EC7-A7C0-FEF5067623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26-40A6-A493-398B33DFE0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26-40A6-A493-398B33DFE0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0.25235641012732746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0.35404078628912306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9.870392422228047E-2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1.0304549110534618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9.8703924222279582E-2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0.35404078628912394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0.18873564043373925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7.6228920040538473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0.30592864786891738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0.25238776101820726</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7.0363820788228892E-2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0.73458826751845407</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7.0363820788228892E-2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0.25238776101820726</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8.1218398032847361E-2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8.7552338036005537</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9.4114205065608303E-2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0.35449368733560149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9.8830189647911126E-2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1.0317731041138032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9.8830189647911126E-2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0.35449368733560149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0.22251822923413123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8.9010898499451585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0.18922741600800919</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0.25908483844710428</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7.2230915904532011E-2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0.75408047461313998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7.2230915904532011E-2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0.25908483844710517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9.9883563117888485E-2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8.6827048377454741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1.306340101832415E-2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0.30552854759875547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8.5179074778416464E-2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0.88925740912535645</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8.5179074778416464E-2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0.30552854759875636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0.10871258548698748</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8.0918092757559386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8.3647385153506288</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5F-4516-8145-61F4E1FD4E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5F-4516-8145-61F4E1FD4E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E4-4E3C-8E2D-471E02F891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E4-4E3C-8E2D-471E02F891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0.22973390716075848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0.1114409220118926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1.163427353920345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0.1114409220118926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0.39972708243113431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3.8790842191421149E-2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8.3647385153506288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0.1966789282858814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0.43877033796451759</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0.12232588974668612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1.2770648667888089</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0.12232588974668701</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0.4387703379645167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0.25760179973114994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7.8736330054912216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0.88786703496688979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0.30232760629453281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8.4286676274718531E-2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0.87994089584590185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8.4286676274718531E-2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0.23349887335739972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9.3410175152172119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0.61675111780076097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0.17959445435350307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1.8749405248546491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0.17959445435350307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0.64418676697484489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0.49921134474587525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5.4578351898330908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0.48341104578886496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0.16947635505343284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1.7693090092240826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0.16947635505343239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0.60789418934762462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1.3335763832105698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4.4016258718262247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8.0649826051644169E-3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0.44092742092932991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0.12292726834979018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1.283343173754341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0.12292726834979106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0.44092742092932902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0.28613600058809574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7.8368004152690256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0.72115384615384615</c:v>
                </c:pt>
                <c:pt idx="1">
                  <c:v>3.3653846153846152E-2</c:v>
                </c:pt>
                <c:pt idx="2">
                  <c:v>0.19711538461538461</c:v>
                </c:pt>
                <c:pt idx="3">
                  <c:v>0</c:v>
                </c:pt>
                <c:pt idx="4">
                  <c:v>0</c:v>
                </c:pt>
                <c:pt idx="5">
                  <c:v>4.8076923076923087E-2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6.6028579531354996</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A-4C9D-80AF-17657C5573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A-4C9D-80AF-17657C5573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14-474D-9FF1-6595F426EE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14-474D-9FF1-6595F426EE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0.41791255507949732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0.78541769683786633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0.21896858168259925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2.2860008063419635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0.21896858168259925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0.68307640191795649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6.6442814389350113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0.59510259031072632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0.57263923689431007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0.1596475378940152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1.6666975579411565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0.1596475378940152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0.57263923689430918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0.18616594058663516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8.0303157702204455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0.5797718020068654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0.57414798938944323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0.16006816680943103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1.6710888639103629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0.16006816680943103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0.57414798938944323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0.15491438523802259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8.3717298267381146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0.7053831184764503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0.2207137988089718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2.3042206245801395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0.2207137988089718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0.79167761049919605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1.3824373732976341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5.7223500329881078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0.52183474294275212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0.22517208484355589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2.350764495813392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0.22517208484355589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0.80766902224521253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0.56917040310506462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4.245612696795817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8.081853233794245E-2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0.12314540722994938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1.2856205125949529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0.12314540722995027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0.44170986257246092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0.32898511388321872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7.4856266380203076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9.27103820908488</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0.68269230769230771</c:v>
                </c:pt>
                <c:pt idx="1">
                  <c:v>0.31730769230769229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50-4117-B658-9EB9814AAF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50-4117-B658-9EB9814AAF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4-45DC-93A5-39F4567576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34-45DC-93A5-39F4567576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9.5706975211566458E-2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0.17164319512594517</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4.7852839506310474E-2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0.49957682904364376</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7.3268925849401256E-3</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9.4979585652986067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0.28508509618019762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9.2428165623665848E-2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0.96493688510380338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9.2428165623665848E-2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0.24739415773906437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8.6409298910647614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0.11364941116638683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4.7462398492926994E-2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0.41511154485089996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9.6742261708912682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82-494E-B4B6-7B1AA7198A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82-494E-B4B6-7B1AA7198A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C8-4A77-B948-C0B161E9DC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C8-4A77-B948-C0B161E9DC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0.65384615384615385</c:v>
                </c:pt>
                <c:pt idx="1">
                  <c:v>0.19230769230769229</c:v>
                </c:pt>
                <c:pt idx="2">
                  <c:v>0.15384615384615391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0.20682325848349503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0.13105865404455663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1.368233682301633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0.13105865404455663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0.24725883320490105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6.8588863031274929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0.47898190839302845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0.26245794445316672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2.7400235597291136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0.26245794445316672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0.16844855938893488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6.5817192428971074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0.37237388447832753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0.10972330241303307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1.1454956499388356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0.10972330241303219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0.39356615825190033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0.41664011852420124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8.2275064154938207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8.1647510350133796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F4-4E7A-8B6A-3680FE17CB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F4-4E7A-8B6A-3680FE17CB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A9-4576-83AA-87E181F695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A9-4576-83AA-87E181F695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0.1622177616184084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0.33862730206883551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9.4406760060977923E-2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0.98559312922963116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9.4406760060977035E-2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0.3386273020688364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0.28237528351727903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8.3343393303586026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5.2822482902856294E-2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0.3286346286806463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9.1620877430832692E-2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0.95650891134801341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9.1620877430832692E-2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3.3828668968530096E-2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8.4737497787163658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0.41346153846153849</c:v>
                </c:pt>
                <c:pt idx="1">
                  <c:v>0.56730769230769229</c:v>
                </c:pt>
                <c:pt idx="2">
                  <c:v>4.807692307692308E-3</c:v>
                </c:pt>
                <c:pt idx="3">
                  <c:v>1.442307692307692E-2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6.4719668568928412E-2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0.43994338087989338</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0.12265292534120764</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1.2804790718178269</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0.12265292534120853</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0.43994338087989426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6.0804286634727589E-2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7.6861639959651678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8.2436140981386394</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F7-423D-BF25-F21D653A37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F7-423D-BF25-F21D653A37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E9-4798-9AA4-EBF638DF79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E9-4798-9AA4-EBF638DF79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5.2236620545367707E-2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0.33493031343950719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9.3376067271752738E-2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0.97483284330571252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9.337606727175185E-2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0.33493031343950719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0.24291549357090148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8.0363991794800764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0.15603916940253271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0.24373438024703731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6.7951322926452562E-2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0.70940213343958192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6.7951322926452562E-2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0.24373438024703731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2.2507809500492471E-2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8.9001017306925903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0.16301553038177907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8.6328465794428766E-2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0.9012568876314262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8.6328465794428766E-2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0.30965129451351991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0.10927394800302359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8.3042282443171871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1.6160847562400056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0.43480336201769898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0.12121992651191338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1.2655187681336946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0.12121992651191249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0.43480336201769987</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9.2963659237961238E-2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7.7337272380647004</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8.1037034356264925</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18-4BD6-9D5F-DB8169CF1F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18-4BD6-9D5F-DB8169CF1F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59</c:v>
                </c:pt>
                <c:pt idx="4" formatCode="0">
                  <c:v>6</c:v>
                </c:pt>
                <c:pt idx="5" formatCode="0">
                  <c:v>6</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66-40F7-A379-B1C144ECB4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66-40F7-A379-B1C144ECB4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6.5955168293887034E-2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0.36558815688305213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0.10192324480965187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1.064064159476473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0.10192324480965098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0.21296650080298996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8.2843621222527482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0.28540506709221436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0.4390323172648225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0.12239892761691706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1.2778273717516528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0.12239892761691884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0.43903231726482339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0.11602390370664573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7.4693092401000829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0.25853261696537544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0.51569196986205412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0.14377106561314257</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1.5009494485226611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0.14377106561314257</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0.24551027171801643</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7.9962508240231536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0.36253808582389624</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0.44561987470869102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0.12423548938022311</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1.2970008149897332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0.124235489380224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0.25345659193480152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8.0869873662960625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4.0290518333031322E-2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0.38343578011140078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0.10689902872749713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1.1160106349067469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0.10689902872749713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0.28712364326232453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8.6149138259796771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0.40377489616544349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0.49151123938214525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0.13702965874320316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1.4305701209399508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0.13702965874320228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0.46568517490982231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8.1703972351072292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6.8566361008275489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38-4AEC-8BE0-E9AAA4FA47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38-4AEC-8BE0-E9AAA4FA47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4.6933920236039892</c:v>
                </c:pt>
                <c:pt idx="1">
                  <c:v>6.8588863031274929</c:v>
                </c:pt>
                <c:pt idx="2">
                  <c:v>7.4693092401000829</c:v>
                </c:pt>
                <c:pt idx="3">
                  <c:v>6.6442814389350113</c:v>
                </c:pt>
                <c:pt idx="4">
                  <c:v>8.0869873662960625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7.5969955958583961</c:v>
                </c:pt>
                <c:pt idx="2">
                  <c:v>7.8564209226719068</c:v>
                </c:pt>
                <c:pt idx="3">
                  <c:v>6.9389663609804657</c:v>
                </c:pt>
                <c:pt idx="4">
                  <c:v>8.3480072980983984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07-492C-9D85-AA82364004F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07-492C-9D85-AA82364004F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0.48868082103297539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0.38970849284198739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0.10864781413868485</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1.134267705530192</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0.10864781413868485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0.38970849284198827</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0.33715037372031631</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7.7310537458215043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8.744881746012112E-2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0.34446760690341272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9.6034993383666389E-2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1.0025916532186834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9.6034993383666389E-2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3.9850795298981723E-2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8.3168507916012153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1.0286236663787935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0.54148939507835259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0.15096319488832766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1.5760342538223533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0.15096319488832677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0.54148939507835259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0.20081225194398122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7.0027740590433778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0.34654017799391479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0.80309545793661563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0.2238970093086925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2.3374528888310167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0.22389700930869161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0.80309545793661563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0.30736136953739468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4.3758658068440974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8.2017307560543475</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E9-41CF-8920-828ADAA19C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E9-41CF-8920-828ADAA19C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3A-4719-A5A0-9826F0109C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3A-4719-A5A0-9826F0109C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0.19831714351236585</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7.2428349547706716E-2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0.75614165372855524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7.2428349547706716E-2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0.11957172580824071</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8.9853539228906509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0.20452516527353293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0.12717204209740629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1.3276580071209638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0.12717204209740629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0.45615298614436028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0.45464613983959268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7.3007656885008174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4.245612696795817</c:v>
                </c:pt>
                <c:pt idx="1">
                  <c:v>5.7223500329881078</c:v>
                </c:pt>
                <c:pt idx="2">
                  <c:v>8.3717298267381146</c:v>
                </c:pt>
                <c:pt idx="3">
                  <c:v>7.9202797377128888</c:v>
                </c:pt>
                <c:pt idx="4">
                  <c:v>8.696363169578694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3.2685773566332479</c:v>
                </c:pt>
                <c:pt idx="1">
                  <c:v>5.0366359906505567</c:v>
                </c:pt>
                <c:pt idx="2">
                  <c:v>7.8492334958346444</c:v>
                </c:pt>
                <c:pt idx="3">
                  <c:v>7.516128997871931</c:v>
                </c:pt>
                <c:pt idx="4">
                  <c:v>8.3012573380009087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0.42185220584163652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0.37109541253885858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0.10345862651135107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1.0800933257667023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0.10345862651134929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0.37109541253885858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9.8590486294986235E-2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7.9468883780503674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0.2895473494681795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9.9467710339532722E-2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1.038428729335962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9.946771033953361E-2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0.35678040824072887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0.20912629436701735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8.2141697927257695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0.29465513962087364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0.12525915724253434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1.3076877616771903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0.12525915724253345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0.44929166565041001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5.868649303752882E-2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7.3478967134351496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0.23846455421343471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0.26650742122154014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7.4300276486912509E-2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0.77568430436616254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7.4300276486912509E-2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0.20013177615598998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9.2471734844567255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0.16002901900378852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0.31551340466471078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8.7962778276361675E-2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0.91831887717716754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8.7962778276361675E-2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0.3155134046647099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0.14042590496278073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8.3698673123209471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8.054231191200488</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E8-41CB-8962-AD85E3385D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E8-41CB-8962-AD85E3385D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58-456E-BF12-25D5717B0F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58-456E-BF12-25D5717B0F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0.22600486721800195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6.737925980819881E-2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0.70342987596062656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6.737925980819881E-2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0.15674166805272804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9.317988282931168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0.31378506531788553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8.8111556809666425E-2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0.9198721038751998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8.8111556809666425E-2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5.8588809194139557E-2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9.2143662555228278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3.6468927661708399</c:v>
                </c:pt>
                <c:pt idx="1">
                  <c:v>5.6267554981620336</c:v>
                </c:pt>
                <c:pt idx="2">
                  <c:v>4.3758658068440974</c:v>
                </c:pt>
                <c:pt idx="3">
                  <c:v>5.4578351898330908</c:v>
                </c:pt>
                <c:pt idx="4">
                  <c:v>5.2680920754738958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6.9868645859978793</c:v>
                </c:pt>
                <c:pt idx="2">
                  <c:v>5.6787379006199714</c:v>
                </c:pt>
                <c:pt idx="3">
                  <c:v>6.5441704220939876</c:v>
                </c:pt>
                <c:pt idx="4">
                  <c:v>6.3305318077747614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0.75705166387791589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0.36139566375016008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3.7729192580645114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0.36139566375016052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0.66069729291951695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5.63033903514747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0.17822748213932371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0.20680700811688979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2.0192241163706965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8.2917633284912071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8.3992072204716273E-2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0.23733030254601228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2.4776945570026507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0.1390751460306987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7.652904767508697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4.4574924208223674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75-4743-B81F-5881072167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75-4743-B81F-5881072167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38-4FEA-B469-775700B6B3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38-4FEA-B469-775700B6B3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0.2575261737024177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0.25404973965924338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2.6522430992123773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0.25404973965924338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0.91125018882687758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0.28164155244280131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3.6468927661708399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0.45692690764740984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0.59598801209411789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0.16615700185199778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1.7346554345573209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0.16615700185199689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0.59598801209411789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0.13801833131994812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5.2680920754738958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357-4D7F-865E-B2E22934AF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357-4D7F-865E-B2E22934AF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416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RCF | Airedale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76893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RCF | Airedale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1282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RCF | Airedale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Airedale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87990843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65970390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17941122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c25. Did a member of staff tell you who to talk to if you were worried about anything when you got home?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372258986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Airedale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Children and young people understanding their next steps in care and treatment after leaving hospital</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information to children and young people about who to contact if they were worried about anything after discharge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feeling like staff listen to what they say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1004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20738497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46817108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48492425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38373685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Airedale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being available when children and young people need attention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experiencing reasonable waiting times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having enough choice of hospital food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1004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829088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2084472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5FE6706-9FC9-2C91-B5D9-20CBB4575ADB}"/>
              </a:ext>
            </a:extLst>
          </p:cNvPr>
          <p:cNvGraphicFramePr/>
          <p:nvPr>
            <p:extLst>
              <p:ext uri="{D42A27DB-BD31-4B8C-83A1-F6EECF244321}">
                <p14:modId xmlns:p14="http://schemas.microsoft.com/office/powerpoint/2010/main" val="20517776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8AF38C6-C293-616A-157A-51AC480E74E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10700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8913729"/>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962113169"/>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987034318"/>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8736504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990787470"/>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064920146"/>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2548743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551262308"/>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692611155"/>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6654737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71DEC94-1AB2-F8EB-01CC-CBE6EAA43DBC}"/>
              </a:ext>
            </a:extLst>
          </p:cNvPr>
          <p:cNvGraphicFramePr/>
          <p:nvPr>
            <p:extLst>
              <p:ext uri="{D42A27DB-BD31-4B8C-83A1-F6EECF244321}">
                <p14:modId xmlns:p14="http://schemas.microsoft.com/office/powerpoint/2010/main" val="22932364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F855643-704A-155A-E075-09A963D4AA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59099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83394053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4188614191"/>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216875739"/>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38847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834306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5606673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59755454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4116370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70070113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599236947"/>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4978679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6DAC603-E382-BD12-9F35-72AE2F10FD8E}"/>
              </a:ext>
            </a:extLst>
          </p:cNvPr>
          <p:cNvGraphicFramePr/>
          <p:nvPr>
            <p:extLst>
              <p:ext uri="{D42A27DB-BD31-4B8C-83A1-F6EECF244321}">
                <p14:modId xmlns:p14="http://schemas.microsoft.com/office/powerpoint/2010/main" val="30677086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511FDADC-77FB-C5BA-B2F2-B9319306637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27426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92099733"/>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695951104"/>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007153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858585211"/>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7673735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6344307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5BA3FD0-15DE-8400-CD6B-512BCA43E6A0}"/>
              </a:ext>
            </a:extLst>
          </p:cNvPr>
          <p:cNvGraphicFramePr/>
          <p:nvPr>
            <p:extLst>
              <p:ext uri="{D42A27DB-BD31-4B8C-83A1-F6EECF244321}">
                <p14:modId xmlns:p14="http://schemas.microsoft.com/office/powerpoint/2010/main" val="27842978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29D4B02-1743-7559-452B-C3AA511F09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04269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28761095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62293508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725835095"/>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9534054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96784686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25083456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047501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43582139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7707127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413470654"/>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762064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4956072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48D22DB-0E3F-B416-D12D-970565487314}"/>
              </a:ext>
            </a:extLst>
          </p:cNvPr>
          <p:cNvGraphicFramePr/>
          <p:nvPr>
            <p:extLst>
              <p:ext uri="{D42A27DB-BD31-4B8C-83A1-F6EECF244321}">
                <p14:modId xmlns:p14="http://schemas.microsoft.com/office/powerpoint/2010/main" val="14544603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A6BF8CF-619F-E031-7B45-63DAE8334F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47138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197880638"/>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87891814"/>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90049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61350307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7981834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3681450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387F780-98B9-041B-6049-70A241726AB2}"/>
              </a:ext>
            </a:extLst>
          </p:cNvPr>
          <p:cNvGraphicFramePr/>
          <p:nvPr>
            <p:extLst>
              <p:ext uri="{D42A27DB-BD31-4B8C-83A1-F6EECF244321}">
                <p14:modId xmlns:p14="http://schemas.microsoft.com/office/powerpoint/2010/main" val="32642072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45286B7-4E9D-71D4-2B7E-B63A76EC47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47215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30317916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9556006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110771738"/>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525940885"/>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198279394"/>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4687346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7163461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AAFE453-EDC1-6E3C-AE50-870B76D81B6C}"/>
              </a:ext>
            </a:extLst>
          </p:cNvPr>
          <p:cNvGraphicFramePr/>
          <p:nvPr>
            <p:extLst>
              <p:ext uri="{D42A27DB-BD31-4B8C-83A1-F6EECF244321}">
                <p14:modId xmlns:p14="http://schemas.microsoft.com/office/powerpoint/2010/main" val="6631787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4AD558E-5206-77E0-B765-87244E78C6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001737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033499867"/>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2841542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59406027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35118026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62139529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16297703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9442923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183471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4136122653"/>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279041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36172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1648357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BB8643E-CA07-6F18-A0FE-40D8030724FA}"/>
              </a:ext>
            </a:extLst>
          </p:cNvPr>
          <p:cNvGraphicFramePr/>
          <p:nvPr>
            <p:extLst>
              <p:ext uri="{D42A27DB-BD31-4B8C-83A1-F6EECF244321}">
                <p14:modId xmlns:p14="http://schemas.microsoft.com/office/powerpoint/2010/main" val="36785793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A3FC88D-702B-1BFF-9133-AE61F56873E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28062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403050283"/>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25484064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11075968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190627921"/>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836394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3779799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4091838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69F4104-AC37-7FA6-8F1C-90E2A0B9C6BF}"/>
              </a:ext>
            </a:extLst>
          </p:cNvPr>
          <p:cNvGraphicFramePr/>
          <p:nvPr>
            <p:extLst>
              <p:ext uri="{D42A27DB-BD31-4B8C-83A1-F6EECF244321}">
                <p14:modId xmlns:p14="http://schemas.microsoft.com/office/powerpoint/2010/main" val="41271254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38D3EE8-F3BF-C318-7866-582AD68534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649459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06195529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39780251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43755271"/>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4005636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715201443"/>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402258657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667674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54606583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62905700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5210957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3042419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FC9BF44-226E-36FF-9D3F-9CE69F5672F2}"/>
              </a:ext>
            </a:extLst>
          </p:cNvPr>
          <p:cNvGraphicFramePr/>
          <p:nvPr>
            <p:extLst>
              <p:ext uri="{D42A27DB-BD31-4B8C-83A1-F6EECF244321}">
                <p14:modId xmlns:p14="http://schemas.microsoft.com/office/powerpoint/2010/main" val="9378425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267E056-143A-F129-066C-67FBDAA320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97736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526727145"/>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288803990"/>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971555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592430912"/>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1336954"/>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753174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7983681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97171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8695627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D79422-1B4E-3C9E-3970-D9276E4D67D2}"/>
              </a:ext>
            </a:extLst>
          </p:cNvPr>
          <p:cNvGraphicFramePr/>
          <p:nvPr>
            <p:extLst>
              <p:ext uri="{D42A27DB-BD31-4B8C-83A1-F6EECF244321}">
                <p14:modId xmlns:p14="http://schemas.microsoft.com/office/powerpoint/2010/main" val="23918811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CB8A683-131C-B8D6-0833-95E308B9F6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48023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90455929"/>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9682134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9221238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42720738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3361407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20CFC91-08DF-5EE8-2FE5-B480009C9FA4}"/>
              </a:ext>
            </a:extLst>
          </p:cNvPr>
          <p:cNvGraphicFramePr/>
          <p:nvPr>
            <p:extLst>
              <p:ext uri="{D42A27DB-BD31-4B8C-83A1-F6EECF244321}">
                <p14:modId xmlns:p14="http://schemas.microsoft.com/office/powerpoint/2010/main" val="7712106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07D2DFC-0E39-B87A-279C-2E9E0DDF6D3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61075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20523389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41164469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413225044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528597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0755117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D091302-B6D1-2F90-4B50-4049103F95F5}"/>
              </a:ext>
            </a:extLst>
          </p:cNvPr>
          <p:cNvGraphicFramePr/>
          <p:nvPr>
            <p:extLst>
              <p:ext uri="{D42A27DB-BD31-4B8C-83A1-F6EECF244321}">
                <p14:modId xmlns:p14="http://schemas.microsoft.com/office/powerpoint/2010/main" val="20403902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C5FCC62-F338-3421-AFF8-09FFA2E4669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258988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6060521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750708765"/>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693009798"/>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744258148"/>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0508276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41259900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6CDD0FF-6057-4332-2331-F638D4BC8326}"/>
              </a:ext>
            </a:extLst>
          </p:cNvPr>
          <p:cNvGraphicFramePr/>
          <p:nvPr>
            <p:extLst>
              <p:ext uri="{D42A27DB-BD31-4B8C-83A1-F6EECF244321}">
                <p14:modId xmlns:p14="http://schemas.microsoft.com/office/powerpoint/2010/main" val="896428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3EE99F6-A795-4964-B59B-702D7FF4E6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86985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86358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2536584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9742615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716900587"/>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3269124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2922489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B99A0A-2789-9894-9E3C-2E501636CA85}"/>
              </a:ext>
            </a:extLst>
          </p:cNvPr>
          <p:cNvGraphicFramePr/>
          <p:nvPr>
            <p:extLst>
              <p:ext uri="{D42A27DB-BD31-4B8C-83A1-F6EECF244321}">
                <p14:modId xmlns:p14="http://schemas.microsoft.com/office/powerpoint/2010/main" val="42261080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4B5E09C-B547-E644-ECD9-00EDF2FE848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137205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091407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3326892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549292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6597141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EB01FD6-4490-823A-734C-8605F63412CF}"/>
              </a:ext>
            </a:extLst>
          </p:cNvPr>
          <p:cNvGraphicFramePr/>
          <p:nvPr>
            <p:extLst>
              <p:ext uri="{D42A27DB-BD31-4B8C-83A1-F6EECF244321}">
                <p14:modId xmlns:p14="http://schemas.microsoft.com/office/powerpoint/2010/main" val="25164658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2942624-BB98-BFE8-967A-62FB8FFC2BD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20688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7121642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154351136"/>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527486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3714112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FBB6441-6045-F971-7239-959FC9EB6682}"/>
              </a:ext>
            </a:extLst>
          </p:cNvPr>
          <p:cNvGraphicFramePr/>
          <p:nvPr>
            <p:extLst>
              <p:ext uri="{D42A27DB-BD31-4B8C-83A1-F6EECF244321}">
                <p14:modId xmlns:p14="http://schemas.microsoft.com/office/powerpoint/2010/main" val="42175400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BCF2C48-D4F3-F5BD-0D90-4410B46145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373922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14526614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8676510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29667248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590345283"/>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1514920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2907465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2282158-B769-1D0D-200E-159AAC5986C5}"/>
              </a:ext>
            </a:extLst>
          </p:cNvPr>
          <p:cNvGraphicFramePr/>
          <p:nvPr>
            <p:extLst>
              <p:ext uri="{D42A27DB-BD31-4B8C-83A1-F6EECF244321}">
                <p14:modId xmlns:p14="http://schemas.microsoft.com/office/powerpoint/2010/main" val="15981336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C3201DF-1417-F826-3429-D5F206D7CE9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44875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428419756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4372769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79595295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672580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3691960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890C2BF-1C14-0509-E629-F349E00EB220}"/>
              </a:ext>
            </a:extLst>
          </p:cNvPr>
          <p:cNvGraphicFramePr/>
          <p:nvPr>
            <p:extLst>
              <p:ext uri="{D42A27DB-BD31-4B8C-83A1-F6EECF244321}">
                <p14:modId xmlns:p14="http://schemas.microsoft.com/office/powerpoint/2010/main" val="18580045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8C0F3AC-0528-2414-230B-D4A38A826DB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59518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997470192"/>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77797048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836292837"/>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48401902"/>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42862381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7178297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6CCC503-5A96-E28F-3C24-B63ACEA4EE10}"/>
              </a:ext>
            </a:extLst>
          </p:cNvPr>
          <p:cNvGraphicFramePr/>
          <p:nvPr>
            <p:extLst>
              <p:ext uri="{D42A27DB-BD31-4B8C-83A1-F6EECF244321}">
                <p14:modId xmlns:p14="http://schemas.microsoft.com/office/powerpoint/2010/main" val="15720513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9526D95-1E02-FEF6-F696-D350B63B1E2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77088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14297381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522968531"/>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884328278"/>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982545375"/>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49941600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40362538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6967248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6B3C2B8-0AAB-8C7B-AD93-1E28721EE349}"/>
              </a:ext>
            </a:extLst>
          </p:cNvPr>
          <p:cNvGraphicFramePr/>
          <p:nvPr>
            <p:extLst>
              <p:ext uri="{D42A27DB-BD31-4B8C-83A1-F6EECF244321}">
                <p14:modId xmlns:p14="http://schemas.microsoft.com/office/powerpoint/2010/main" val="19965314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B691580-8F57-936F-A411-8D3A083BB8E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30416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1004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93038279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30160341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539332868"/>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621219815"/>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61013506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63231314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90279580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64172410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62460804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714335488"/>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41096983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478999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3A63643-4F1E-DA6A-AABD-433206295E80}"/>
              </a:ext>
            </a:extLst>
          </p:cNvPr>
          <p:cNvGraphicFramePr/>
          <p:nvPr>
            <p:extLst>
              <p:ext uri="{D42A27DB-BD31-4B8C-83A1-F6EECF244321}">
                <p14:modId xmlns:p14="http://schemas.microsoft.com/office/powerpoint/2010/main" val="37750319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B3F0290-F88D-3514-D7B8-D885A0AD0C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82349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869945866"/>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757606932"/>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63789827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12633440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0563954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6913003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52111161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11881</Words>
  <Application>Microsoft Office PowerPoint</Application>
  <PresentationFormat>Widescreen</PresentationFormat>
  <Paragraphs>1601</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Airedale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